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327910"/>
            <a:ext cx="3657600" cy="35737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Git: O Sistema de Controle de Versão Distribuído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 é uma ferramenta essencial para desenvolvedores de software, facilitando o trabalho em equipe e o gerenciamento de versões de projetos. Ele foi criado por Linus Torvalds em 2005 e se tornou um dos sistemas de controle de versão mais populares do mundo.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407110"/>
            <a:ext cx="29834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Victor Santos Rohod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poder do Git para a colaboração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557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é uma ferramenta poderosa que revolucionou o desenvolvimento de software, facilitando a colaboração, o gerenciamento de versões e o controle de mudanças. Dominar o Git é fundamental para qualquer desenvolvedor que busca trabalhar em projetos de forma eficiente e profissional.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 o Git?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Controle de Versões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rastreia as mudanças feitas nos arquivos de um projeto ao longo do tempo, permitindo que você volte para versões anteriores.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2859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Trabalho em Equipe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facilita a colaboração em projetos, permitindo que várias pessoas trabalhem simultaneamente no mesmo código.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3713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Gerenciamento de Ramos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permite que você crie diferentes ramos do código, permitindo que você experimente novas funcionalidades sem afetar o código principal.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que o Git é importante?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846070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Histórico de Mudanças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registra todas as alterações feitas nos arquivos de um projeto, proporcionando um histórico completo do desenvolvimento.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846070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Prevenção de Perdas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 o Git, é possível recuperar versões anteriores do projeto, evitando perdas de código ou erros graves.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635019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3050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Integração de Código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facilita a integração de código de diferentes desenvolvedores, garantindo que as mudanças sejam combinadas de forma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556617"/>
            <a:ext cx="8297704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Principais funcionalidades do Git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8422" y="1821656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65039" y="1821656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265039" y="2259330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Salva as alterações feitas nos arquivos no repositório local.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6403" y="1821656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73020" y="1821656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Push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73020" y="2259330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Envia as alterações do repositório local para o repositório remoto.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8422" y="3013234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65039" y="3013234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Pull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265039" y="3450908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Baixa as alterações do repositório remoto para o repositório local.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6403" y="3013234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73020" y="3013234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Branch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73020" y="3450908"/>
            <a:ext cx="594895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Cria um novo ramo de trabalho, permitindo desenvolver novas funcionalidades sem afetar o código principal.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8422" y="4528661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65039" y="4528661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Merge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265039" y="4966335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Combina as alterações de um ramo com outro.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6403" y="4528661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973020" y="4528661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Checkout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973020" y="4966335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Troca entre diferentes ramos de trabalho.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8422" y="5720239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265039" y="5720239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Stash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1265039" y="6157913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Salva as alterações não commitadas temporariamente.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6403" y="5720239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973020" y="5720239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Revert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973020" y="6157913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Desfaz alterações específicas de um commit.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08422" y="6911816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265039" y="6911816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1265039" y="7349490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Mostra o histórico de commits do repositório.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416403" y="6911816"/>
            <a:ext cx="354211" cy="354211"/>
          </a:xfrm>
          <a:prstGeom prst="roundRect">
            <a:avLst>
              <a:gd name="adj" fmla="val 24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973020" y="6911816"/>
            <a:ext cx="253031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973020" y="7349490"/>
            <a:ext cx="594895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Exibe o estado atual do repositório.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763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Repositórios e branches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 Local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Armazena o código do projeto no computador do desenvolvedor.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 Remoto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Armazena o código do projeto em um servidor, acessível a todos os membros da equipe.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Branches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Permitem que você trabalhe em diferentes versões do projeto, sem afetar o código principal.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6771323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Fluxos de trabalho com o Git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95826" y="1776770"/>
            <a:ext cx="1026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89177" y="1682115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Criar um ramo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989177" y="2091690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Crie um novo ramo para desenvolver uma nova funcionalidade ou corrigir um bug.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6418" y="3057644"/>
            <a:ext cx="16144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Fazer alterações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Faça as alterações necessárias no código e adicione-as ao repositório local.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7013" y="4338518"/>
            <a:ext cx="16025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Fazer commit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Salve as alterações no repositório local com uma mensagem descritiva.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3202" y="5619393"/>
            <a:ext cx="187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89177" y="5524738"/>
            <a:ext cx="349960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Mesclar com o ramo principal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Integre as alterações do ramo para o ramo principal, atualizando o código principal.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6656" y="6900267"/>
            <a:ext cx="16085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989177" y="6805613"/>
            <a:ext cx="256377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Publicar as alterações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Envie as alterações do repositório local para o repositório remoto, tornando-as acessíveis a toda a equipe.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559"/>
            <a:ext cx="7185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Comandos básicos do Git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5911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7439" y="2459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clone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2949535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Cria uma cópia local do repositório remoto, permitindo que você faça o download do código-fonte e comece a trabalhar em um projeto.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5911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40611" y="2459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add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2949535"/>
            <a:ext cx="357270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Adiciona arquivos modificados ao repositório local, preparando-os para serem commitados. É importante adicionar os arquivos que você deseja registrar para que as alterações sejam rastreadas.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5911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63783" y="2459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commit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2949535"/>
            <a:ext cx="357270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Salva as alterações no repositório local com uma mensagem descritiva, registrando o que você fez e fornecendo um histórico do projeto.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60891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7439" y="5608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push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17439" y="6099334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Envia as alterações do repositório local para o repositório remoto, compartilhando suas alterações com outros membros da equipe ou com o mundo.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60891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052316" y="5608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pull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052316" y="6099334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Baixa as alterações do repositório remoto para o repositório local, garantindo que você tenha a versão mais recente do código e evite conflitos.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44247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Trabalhando com conflitos de merge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2158127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841665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Conflitos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3263979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Ocorrem quando duas pessoas fazem alterações no mesmo trecho de código.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4162544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84608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Resolução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5268397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É necessário analisar as alterações conflitantes e escolher qual versão manter.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6166961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850499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Ferramentas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7272814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Git oferece ferramentas para facilitar a resolução de conflitos, como o "git mergetool".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Dicas e boas práticas de uso do Git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02323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Mensagens Claras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Escreva mensagens de commit claras e concisas, descrevendo o propósito das alterações.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02323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Commits Pequenos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Faça commits pequenos e específicos, facilitando a revisão e o rollback de alterações.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44722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Revisão de Código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Peça a um colega para revisar seu código antes de mesclar com o ramo principal.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503" y="5447228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Documentação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Mantenha a documentação do projeto atualizada, refletindo as alterações feitas com o Git.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2024-10-17T12:08:56Z</dcterms:created>
  <dcterms:modified xsi:type="dcterms:W3CDTF">2024-10-17T12:08:56Z</dcterms:modified>
</cp:coreProperties>
</file>